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929" r:id="rId1"/>
  </p:sldMasterIdLst>
  <p:notesMasterIdLst>
    <p:notesMasterId r:id="rId6"/>
  </p:notesMasterIdLst>
  <p:sldIdLst>
    <p:sldId id="340" r:id="rId2"/>
    <p:sldId id="342" r:id="rId3"/>
    <p:sldId id="343" r:id="rId4"/>
    <p:sldId id="34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914B975-2A04-3146-9D9F-E22DBE39DC6B}">
          <p14:sldIdLst>
            <p14:sldId id="340"/>
            <p14:sldId id="342"/>
            <p14:sldId id="343"/>
            <p14:sldId id="34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70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LESSO MATTEO [PHD0400016]" initials="CM[" lastIdx="2" clrIdx="0">
    <p:extLst/>
  </p:cmAuthor>
  <p:cmAuthor id="2" name="CARLESSO MATTEO [PHD0400016]" initials="CM[ [2]" lastIdx="1" clrIdx="1">
    <p:extLst/>
  </p:cmAuthor>
  <p:cmAuthor id="3" name="CARLESSO MATTEO [PHD0400016]" initials="CM[ [3]" lastIdx="1" clrIdx="2">
    <p:extLst/>
  </p:cmAuthor>
  <p:cmAuthor id="4" name="CARLESSO MATTEO [PHD0400016]" initials="CM[ [4]" lastIdx="1" clrIdx="3">
    <p:extLst/>
  </p:cmAuthor>
  <p:cmAuthor id="5" name="MATTEO CARLESSO" initials="MC" lastIdx="1" clrIdx="4">
    <p:extLst/>
  </p:cmAuthor>
  <p:cmAuthor id="6" name="MATTEO CARLESSO" initials="MC [2]" lastIdx="1" clrIdx="5">
    <p:extLst/>
  </p:cmAuthor>
  <p:cmAuthor id="7" name="MATTEO CARLESSO" initials="MC [3]" lastIdx="1" clrIdx="6">
    <p:extLst/>
  </p:cmAuthor>
  <p:cmAuthor id="8" name="MATTEO CARLESSO" initials="MC [4]" lastIdx="1" clrIdx="7">
    <p:extLst/>
  </p:cmAuthor>
  <p:cmAuthor id="9" name="MATTEO CARLESSO" initials="MC [5]" lastIdx="1" clrIdx="8">
    <p:extLst/>
  </p:cmAuthor>
  <p:cmAuthor id="10" name="MATTEO CARLESSO" initials="MC [4] [2]" lastIdx="1" clrIdx="9">
    <p:extLst/>
  </p:cmAuthor>
  <p:cmAuthor id="11" name="MATTEO CARLESSO" initials="MC [5] [2]" lastIdx="1" clrIdx="10">
    <p:extLst/>
  </p:cmAuthor>
  <p:cmAuthor id="12" name="MATTEO CARLESSO" initials="MC [4] [3]" lastIdx="1" clrIdx="11">
    <p:extLst/>
  </p:cmAuthor>
  <p:cmAuthor id="13" name="MATTEO CARLESSO" initials="MC [5] [3]" lastIdx="1" clrIdx="1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4AFC"/>
    <a:srgbClr val="EC452F"/>
    <a:srgbClr val="F07D7F"/>
    <a:srgbClr val="996533"/>
    <a:srgbClr val="813080"/>
    <a:srgbClr val="6ECD1F"/>
    <a:srgbClr val="EF593D"/>
    <a:srgbClr val="8EA45A"/>
    <a:srgbClr val="42A5BD"/>
    <a:srgbClr val="DB94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47"/>
    <p:restoredTop sz="86425"/>
  </p:normalViewPr>
  <p:slideViewPr>
    <p:cSldViewPr snapToObjects="1" showGuides="1">
      <p:cViewPr varScale="1">
        <p:scale>
          <a:sx n="94" d="100"/>
          <a:sy n="94" d="100"/>
        </p:scale>
        <p:origin x="216" y="544"/>
      </p:cViewPr>
      <p:guideLst>
        <p:guide orient="horz" pos="1706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 showGuides="1">
      <p:cViewPr varScale="1">
        <p:scale>
          <a:sx n="87" d="100"/>
          <a:sy n="87" d="100"/>
        </p:scale>
        <p:origin x="2688" y="19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commentAuthors" Target="commentAuthors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B4F6A-C317-D84B-9956-6F61410DAFD0}" type="datetimeFigureOut">
              <a:rPr lang="en-US" smtClean="0"/>
              <a:t>2/4/19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054AE-BAD2-7747-A64B-3B322CD5D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918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054AE-BAD2-7747-A64B-3B322CD5D56E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421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4.png"/><Relationship Id="rId5" Type="http://schemas.microsoft.com/office/2007/relationships/hdphoto" Target="../media/hdphoto2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6794" y="313218"/>
            <a:ext cx="2554477" cy="1767773"/>
          </a:xfrm>
          <a:prstGeom prst="rect">
            <a:avLst/>
          </a:prstGeom>
        </p:spPr>
      </p:pic>
      <p:pic>
        <p:nvPicPr>
          <p:cNvPr id="8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59" y="476672"/>
            <a:ext cx="2213638" cy="1604319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9" name="Rettangolo 15"/>
          <p:cNvSpPr/>
          <p:nvPr userDrawn="1"/>
        </p:nvSpPr>
        <p:spPr>
          <a:xfrm>
            <a:off x="2535852" y="745481"/>
            <a:ext cx="30878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en-US" sz="2000" dirty="0">
                <a:solidFill>
                  <a:srgbClr val="A6A6A6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Testing the large-scale</a:t>
            </a:r>
            <a:endParaRPr lang="en-GB" sz="2000" dirty="0">
              <a:latin typeface="Times" charset="0"/>
              <a:ea typeface="ＭＳ 明朝" charset="-128"/>
              <a:cs typeface="Times New Roman" charset="0"/>
            </a:endParaRPr>
          </a:p>
          <a:p>
            <a:pPr algn="r">
              <a:spcAft>
                <a:spcPts val="0"/>
              </a:spcAft>
            </a:pPr>
            <a:r>
              <a:rPr lang="en-US" sz="2000" dirty="0">
                <a:solidFill>
                  <a:srgbClr val="A6A6A6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limit of</a:t>
            </a:r>
            <a:endParaRPr lang="en-GB" sz="2000" dirty="0">
              <a:latin typeface="Times" charset="0"/>
              <a:ea typeface="ＭＳ 明朝" charset="-128"/>
              <a:cs typeface="Times New Roman" charset="0"/>
            </a:endParaRPr>
          </a:p>
          <a:p>
            <a:pPr algn="r">
              <a:spcAft>
                <a:spcPts val="0"/>
              </a:spcAft>
            </a:pPr>
            <a:r>
              <a:rPr lang="en-US" sz="2000" dirty="0">
                <a:solidFill>
                  <a:srgbClr val="A6A6A6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quantum mechanics</a:t>
            </a:r>
            <a:endParaRPr lang="en-GB" sz="2000" dirty="0">
              <a:latin typeface="Times" charset="0"/>
              <a:ea typeface="ＭＳ 明朝" charset="-128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4071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64" y="6093687"/>
            <a:ext cx="623392" cy="451799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</a:effectLst>
        </p:spPr>
      </p:pic>
      <p:pic>
        <p:nvPicPr>
          <p:cNvPr id="8" name="Immagine 1"/>
          <p:cNvPicPr>
            <a:picLocks noChangeAspect="1"/>
          </p:cNvPicPr>
          <p:nvPr userDrawn="1"/>
        </p:nvPicPr>
        <p:blipFill>
          <a:blip r:embed="rId4">
            <a:alphaModFix amt="36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418" y="5949280"/>
            <a:ext cx="792088" cy="548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68674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03085-EA00-6C43-9E49-ACDD6493FAB8}" type="datetimeFigureOut">
              <a:rPr lang="en-US" smtClean="0"/>
              <a:t>2/4/19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E96684-9EFC-C94A-A615-D5500E0BC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315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6" r:id="rId1"/>
    <p:sldLayoutId id="2147483927" r:id="rId2"/>
    <p:sldLayoutId id="214748393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6794" y="313218"/>
            <a:ext cx="2554477" cy="1767773"/>
          </a:xfrm>
          <a:prstGeom prst="rect">
            <a:avLst/>
          </a:prstGeom>
        </p:spPr>
      </p:pic>
      <p:pic>
        <p:nvPicPr>
          <p:cNvPr id="7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59" y="476672"/>
            <a:ext cx="2213638" cy="1604319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5" name="CasellaDiTesto 4"/>
          <p:cNvSpPr txBox="1"/>
          <p:nvPr/>
        </p:nvSpPr>
        <p:spPr>
          <a:xfrm>
            <a:off x="4259796" y="2996952"/>
            <a:ext cx="3672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latin typeface="Avenir LT 45 Book" panose="02000503020000020003" pitchFamily="2" charset="0"/>
              </a:rPr>
              <a:t>TITLE</a:t>
            </a:r>
            <a:endParaRPr lang="it-IT" sz="4000" dirty="0">
              <a:latin typeface="Avenir LT 45 Book" panose="02000503020000020003" pitchFamily="2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2963652" y="4005064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dirty="0" err="1" smtClean="0">
                <a:latin typeface="Avenir LT 45 Book" panose="02000503020000020003" pitchFamily="2" charset="0"/>
              </a:rPr>
              <a:t>Name</a:t>
            </a:r>
            <a:r>
              <a:rPr lang="it-IT" sz="2800" dirty="0" smtClean="0">
                <a:latin typeface="Avenir LT 45 Book" panose="02000503020000020003" pitchFamily="2" charset="0"/>
              </a:rPr>
              <a:t>, </a:t>
            </a:r>
            <a:r>
              <a:rPr lang="it-IT" sz="2800" dirty="0" err="1">
                <a:latin typeface="Avenir LT 45 Book" panose="02000503020000020003" pitchFamily="2" charset="0"/>
              </a:rPr>
              <a:t>s</a:t>
            </a:r>
            <a:r>
              <a:rPr lang="it-IT" sz="2800" dirty="0" err="1" smtClean="0">
                <a:latin typeface="Avenir LT 45 Book" panose="02000503020000020003" pitchFamily="2" charset="0"/>
              </a:rPr>
              <a:t>urname</a:t>
            </a:r>
            <a:r>
              <a:rPr lang="it-IT" sz="2800" dirty="0" smtClean="0">
                <a:latin typeface="Avenir LT 45 Book" panose="02000503020000020003" pitchFamily="2" charset="0"/>
              </a:rPr>
              <a:t>, </a:t>
            </a:r>
            <a:r>
              <a:rPr lang="it-IT" sz="2800" dirty="0" err="1" smtClean="0">
                <a:latin typeface="Avenir LT 45 Book" panose="02000503020000020003" pitchFamily="2" charset="0"/>
              </a:rPr>
              <a:t>node</a:t>
            </a:r>
            <a:endParaRPr lang="it-IT" sz="2800" dirty="0">
              <a:latin typeface="Avenir LT 45 Book" panose="02000503020000020003" pitchFamily="2" charset="0"/>
            </a:endParaRPr>
          </a:p>
        </p:txBody>
      </p:sp>
      <p:sp>
        <p:nvSpPr>
          <p:cNvPr id="16" name="Rettangolo 15"/>
          <p:cNvSpPr/>
          <p:nvPr/>
        </p:nvSpPr>
        <p:spPr>
          <a:xfrm>
            <a:off x="2535852" y="745481"/>
            <a:ext cx="30878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en-US" sz="2000" dirty="0">
                <a:solidFill>
                  <a:srgbClr val="A6A6A6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Testing the large-scale</a:t>
            </a:r>
            <a:endParaRPr lang="en-GB" sz="2000" dirty="0">
              <a:latin typeface="Times" charset="0"/>
              <a:ea typeface="ＭＳ 明朝" charset="-128"/>
              <a:cs typeface="Times New Roman" charset="0"/>
            </a:endParaRPr>
          </a:p>
          <a:p>
            <a:pPr algn="r">
              <a:spcAft>
                <a:spcPts val="0"/>
              </a:spcAft>
            </a:pPr>
            <a:r>
              <a:rPr lang="en-US" sz="2000" dirty="0">
                <a:solidFill>
                  <a:srgbClr val="A6A6A6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limit of</a:t>
            </a:r>
            <a:endParaRPr lang="en-GB" sz="2000" dirty="0">
              <a:latin typeface="Times" charset="0"/>
              <a:ea typeface="ＭＳ 明朝" charset="-128"/>
              <a:cs typeface="Times New Roman" charset="0"/>
            </a:endParaRPr>
          </a:p>
          <a:p>
            <a:pPr algn="r">
              <a:spcAft>
                <a:spcPts val="0"/>
              </a:spcAft>
            </a:pPr>
            <a:r>
              <a:rPr lang="en-US" sz="2000" dirty="0">
                <a:solidFill>
                  <a:srgbClr val="A6A6A6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quantum mechanics</a:t>
            </a:r>
            <a:endParaRPr lang="en-GB" sz="2000" dirty="0">
              <a:latin typeface="Times" charset="0"/>
              <a:ea typeface="ＭＳ 明朝" charset="-128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961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3938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5383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72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Q 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7642</TotalTime>
  <Words>14</Words>
  <Application>Microsoft Macintosh PowerPoint</Application>
  <PresentationFormat>Widescreen</PresentationFormat>
  <Paragraphs>6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Arial Rounded MT Bold</vt:lpstr>
      <vt:lpstr>Avenir LT 45 Book</vt:lpstr>
      <vt:lpstr>Calibri</vt:lpstr>
      <vt:lpstr>Calibri Light</vt:lpstr>
      <vt:lpstr>ＭＳ 明朝</vt:lpstr>
      <vt:lpstr>Times</vt:lpstr>
      <vt:lpstr>Times New Roman</vt:lpstr>
      <vt:lpstr>Arial</vt:lpstr>
      <vt:lpstr>TEQ template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CARLESSO MATTEO</dc:creator>
  <cp:keywords/>
  <dc:description/>
  <cp:lastModifiedBy>CARLESSO MATTEO [PHD0400016]</cp:lastModifiedBy>
  <cp:revision>983</cp:revision>
  <dcterms:created xsi:type="dcterms:W3CDTF">2017-03-16T13:55:27Z</dcterms:created>
  <dcterms:modified xsi:type="dcterms:W3CDTF">2019-02-04T10:50:32Z</dcterms:modified>
  <cp:category/>
</cp:coreProperties>
</file>